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gPCRXRcNUHpwAGrcoPnGhQ6VPH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 radius="13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p13">
            <a:extLst>
              <a:ext uri="{FF2B5EF4-FFF2-40B4-BE49-F238E27FC236}">
                <a16:creationId xmlns:a16="http://schemas.microsoft.com/office/drawing/2014/main" id="{821E23C9-896F-4BCE-AD03-F766EFE04905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EA3263F7-1FF3-472B-9E03-9AA6FF693707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31ACAD13-E345-49E8-AAED-66F6F768EFF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0F337AA-DE79-4A3E-86FD-485476EB5031}"/>
              </a:ext>
            </a:extLst>
          </p:cNvPr>
          <p:cNvSpPr txBox="1"/>
          <p:nvPr/>
        </p:nvSpPr>
        <p:spPr>
          <a:xfrm>
            <a:off x="1351547" y="66417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46A8EE69-FD70-4B36-824F-FC9B4DAE5692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6CE60A70-2576-4000-A28F-9D4CB7BAC418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1222B353-65D1-4653-B130-B0EB7C8B3E1B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2991739B-9152-41F8-8F3A-265E909E4181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45979252-4D0E-491D-89A8-218FA301B820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p15">
            <a:extLst>
              <a:ext uri="{FF2B5EF4-FFF2-40B4-BE49-F238E27FC236}">
                <a16:creationId xmlns:a16="http://schemas.microsoft.com/office/drawing/2014/main" id="{4A5254F6-7C34-4862-B3B5-360F838D0EDB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5;p18">
            <a:extLst>
              <a:ext uri="{FF2B5EF4-FFF2-40B4-BE49-F238E27FC236}">
                <a16:creationId xmlns:a16="http://schemas.microsoft.com/office/drawing/2014/main" id="{FE14E739-2773-4D2D-BE74-E67C17D08079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1;p19">
            <a:extLst>
              <a:ext uri="{FF2B5EF4-FFF2-40B4-BE49-F238E27FC236}">
                <a16:creationId xmlns:a16="http://schemas.microsoft.com/office/drawing/2014/main" id="{CDAB81A6-E404-4333-B8F1-A08FED5EE58B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50</Words>
  <Application>Microsoft Office PowerPoint</Application>
  <PresentationFormat>Widescreen</PresentationFormat>
  <Paragraphs>12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14</cp:revision>
  <dcterms:created xsi:type="dcterms:W3CDTF">2019-07-25T13:17:05Z</dcterms:created>
  <dcterms:modified xsi:type="dcterms:W3CDTF">2022-07-20T15:40:21Z</dcterms:modified>
</cp:coreProperties>
</file>